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8B4C-F19A-41D7-A14A-75036EE917D1}" type="datetimeFigureOut">
              <a:rPr lang="en-IN" smtClean="0"/>
              <a:pPr/>
              <a:t>27-09-2017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7BAD-29EE-4BB8-8F05-39DD0388E7F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ROBOTs and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57200"/>
            <a:ext cx="8686800" cy="2057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Robots &amp; People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I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4087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3789040"/>
            <a:ext cx="8610600" cy="308324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by: Sony (Japan) 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Height: 27cm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AIBO stands for: Artificial Intelligent Robot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AIBO features a variety of senses: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 - Feels human contact through sensors on head, back, chin &amp; paws.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Hearing - Detects sound through a pair of stereo microphones, voice recognition.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Sight - Color camera, distance sensors and facial recognition.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 - Keeps balance through acceleration sensors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400" b="1" dirty="0" smtClean="0"/>
              <a:t>AIBO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15240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07904" y="4653136"/>
            <a:ext cx="5806751" cy="10081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can robots do?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88"/>
            <a:ext cx="54244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8382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Work in a factory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5" descr="http://ei.marketwatch.com/Multimedia/2014/11/18/Photos/ZH/MW-CZ490_bionic_20141118134201_ZH.jpg?uuid=a47d3830-6f52-11e4-a36b-061242be7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33528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13338" y="4267200"/>
            <a:ext cx="3810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9pPr>
          </a:lstStyle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Bartender</a:t>
            </a:r>
            <a:endParaRPr lang="en-US" altLang="en-US" sz="40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ei.marketwatch.com/Multimedia/2014/01/24/Photos/MG/MW-BT300_soldie_20140124141848_MG.jpg?uuid=68438308-852c-11e3-bdb5-00212803fa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51816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10200" y="990600"/>
            <a:ext cx="3581400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Soldier</a:t>
            </a:r>
          </a:p>
        </p:txBody>
      </p:sp>
      <p:pic>
        <p:nvPicPr>
          <p:cNvPr id="4" name="Picture 7" descr="http://ei.marketwatch.com/Multimedia/2014/01/24/Photos/MG/MW-BT305_bomb_s_20140124143539_MG.jpg?uuid=c4b6e8ee-852e-11e3-bdb5-00212803fa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088" y="3546475"/>
            <a:ext cx="5419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800600"/>
            <a:ext cx="3581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Bomb Squad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y3.jpeg"/>
          <p:cNvPicPr>
            <a:picLocks noChangeAspect="1"/>
          </p:cNvPicPr>
          <p:nvPr/>
        </p:nvPicPr>
        <p:blipFill>
          <a:blip r:embed="rId2" cstate="print"/>
          <a:srcRect r="10001"/>
          <a:stretch>
            <a:fillRect/>
          </a:stretch>
        </p:blipFill>
        <p:spPr bwMode="auto">
          <a:xfrm>
            <a:off x="4114800" y="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1143000"/>
            <a:ext cx="3657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Draw portraits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7" descr="Image result for robots as journali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3581400"/>
            <a:ext cx="5905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38700" y="4695825"/>
            <a:ext cx="3657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Journalist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 result for robots in kit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029200" y="1104900"/>
            <a:ext cx="38100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Cooking</a:t>
            </a:r>
          </a:p>
        </p:txBody>
      </p:sp>
      <p:pic>
        <p:nvPicPr>
          <p:cNvPr id="4" name="Picture 5" descr="http://ei.marketwatch.com/Multimedia/2014/01/24/Photos/MG/MW-BT309_housek_20140124144159_MG.jpg?uuid=a750884a-852f-11e3-bdb5-00212803fa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338" y="3505200"/>
            <a:ext cx="5419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4391025"/>
            <a:ext cx="3705225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Housekeeper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over_e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295400"/>
            <a:ext cx="3429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Explore space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5" descr="robots with a good nature education program can serve us 24 hours a day, keeping our gardens, cultivated nature in perfect sh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238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400" y="4648200"/>
            <a:ext cx="3429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Helvetica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Gardener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1143000"/>
            <a:ext cx="8686800" cy="5486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high capital cost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standard of maintenance 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Malfunction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think creatively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Precise programming needed (Time, training, specialist knowledge)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computer systems failure will cause breakdown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a huge power supply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human workers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 processes still need a skilled operator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381000"/>
            <a:ext cx="7772400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Disadvantages</a:t>
            </a:r>
            <a:endParaRPr kumimoji="0" 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ank you 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SUBMITTED BY </a:t>
            </a:r>
            <a:br>
              <a:rPr lang="en-IN" b="1" dirty="0" smtClean="0"/>
            </a:b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7552928" cy="1872208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JOVITA D’SOUZA  &amp; DIVYA SANTHANAZ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2514600"/>
            <a:ext cx="8077200" cy="3886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Learn about Robots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are they?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en-US" sz="2800" dirty="0" smtClean="0">
                <a:latin typeface="Calibri" pitchFamily="34" charset="0"/>
              </a:rPr>
              <a:t>Types?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they do?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How do they affect our lives?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Today’s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267200" y="2286000"/>
            <a:ext cx="48768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is a Robot?</a:t>
            </a:r>
            <a:endParaRPr kumimoji="0" lang="en-US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562600"/>
            <a:ext cx="90678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Robots are machines </a:t>
            </a:r>
            <a:b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that can sense, plan, and act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33800" y="4267200"/>
            <a:ext cx="5561013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Robots</a:t>
            </a:r>
            <a:endParaRPr kumimoji="0" lang="en-US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4087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4005064"/>
            <a:ext cx="8243639" cy="302433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 by: Sony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Height: 61cm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Pronounced “curio” the name stands for “quest for curiosity” in Japanese.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live with you, make life fun and make you happy.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it do?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Walk, talk, run, dance, recognize voices and faces, play ball games and surf the web.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28600" y="0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400" b="1" dirty="0" smtClean="0"/>
              <a:t>QRIO</a:t>
            </a:r>
            <a:endParaRPr lang="en-US" sz="4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784" y="908720"/>
            <a:ext cx="68976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4365104"/>
            <a:ext cx="8181975" cy="2507184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by: Kawada Industries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Height: 1.5m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Weight: 58kg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work in human environments and use human tools.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it do?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Walk, get up from awkward positions, walk on uneven surfaces and grasp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0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400" b="1" dirty="0" smtClean="0"/>
              <a:t>HR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SI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980728"/>
            <a:ext cx="68687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4077072"/>
            <a:ext cx="8181975" cy="279521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by: Honda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Height: 1.2m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ASIMO stands for: Advanced Step in Innovative Mobility, it also takes its name from robotic visionary Isaac Asimov.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Began in 1986 as a study into human movement and has since evolved into a robot capable of a wide range of tasks.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it do?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can walk, run, turn corners, recognize hand gestures, carry objects, dance and climb up and down stairs.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400" b="1" dirty="0" smtClean="0"/>
              <a:t>ASIMO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P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6247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04801" y="4293096"/>
            <a:ext cx="8155631" cy="2808312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by: NEC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Height: 38cm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PaPeRo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stands for: 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rtner-type 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rsonal 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To both entertain and assist around the house.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it do?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Recognizes speech, talks, moves, responds to users, controls household devices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400" b="1" dirty="0" err="1" smtClean="0"/>
              <a:t>PaPeRo</a:t>
            </a:r>
            <a:endParaRPr lang="en-US" sz="4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142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SUBMITTED BY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27</cp:revision>
  <dcterms:created xsi:type="dcterms:W3CDTF">2017-09-25T11:31:09Z</dcterms:created>
  <dcterms:modified xsi:type="dcterms:W3CDTF">2017-09-27T13:25:40Z</dcterms:modified>
</cp:coreProperties>
</file>